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92"/>
    <a:srgbClr val="001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7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84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782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80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53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03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1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5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423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91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3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6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RAOKE CU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03" y="6193256"/>
            <a:ext cx="609600" cy="609600"/>
          </a:xfrm>
          <a:prstGeom prst="rect">
            <a:avLst/>
          </a:prstGeom>
        </p:spPr>
      </p:pic>
      <p:pic>
        <p:nvPicPr>
          <p:cNvPr id="70" name="Picture 12" descr="CFT MASS">
            <a:extLst>
              <a:ext uri="{FF2B5EF4-FFF2-40B4-BE49-F238E27FC236}">
                <a16:creationId xmlns:a16="http://schemas.microsoft.com/office/drawing/2014/main" id="{BBBDF18B-611E-444A-AC37-30CA5C11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8328">
            <a:off x="-368576" y="1359842"/>
            <a:ext cx="3514365" cy="33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BC70A8-7144-4C5D-AD05-2F462A29E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361" y="-94396"/>
            <a:ext cx="8588611" cy="6983391"/>
          </a:xfrm>
          <a:prstGeom prst="rect">
            <a:avLst/>
          </a:prstGeom>
        </p:spPr>
      </p:pic>
      <p:pic>
        <p:nvPicPr>
          <p:cNvPr id="74" name="Picture 6" descr="dibujos fiestas patrias de chile, huaso, cueca, | Busco imagenes">
            <a:extLst>
              <a:ext uri="{FF2B5EF4-FFF2-40B4-BE49-F238E27FC236}">
                <a16:creationId xmlns:a16="http://schemas.microsoft.com/office/drawing/2014/main" id="{ADA853F0-C40C-4D6E-A2E1-FB9038AE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17" y="1382582"/>
            <a:ext cx="38481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Cara Png by BellaLover1 on DeviantArt">
            <a:extLst>
              <a:ext uri="{FF2B5EF4-FFF2-40B4-BE49-F238E27FC236}">
                <a16:creationId xmlns:a16="http://schemas.microsoft.com/office/drawing/2014/main" id="{F0DD40A0-2E06-43A0-A93D-C82190AE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48" y="2575632"/>
            <a:ext cx="1499476" cy="14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boton">
            <a:extLst>
              <a:ext uri="{FF2B5EF4-FFF2-40B4-BE49-F238E27FC236}">
                <a16:creationId xmlns:a16="http://schemas.microsoft.com/office/drawing/2014/main" id="{0E0CD3C2-98E2-4F5D-90D7-6C9DC4B21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0285" y="5185077"/>
            <a:ext cx="1922512" cy="1922512"/>
          </a:xfrm>
          <a:prstGeom prst="rect">
            <a:avLst/>
          </a:prstGeom>
          <a:noFill/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BCD186BB-674F-4A18-A86B-561701DF80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91229" y="1877814"/>
            <a:ext cx="2559201" cy="2559201"/>
          </a:xfrm>
          <a:prstGeom prst="rect">
            <a:avLst/>
          </a:prstGeom>
        </p:spPr>
      </p:pic>
      <p:sp>
        <p:nvSpPr>
          <p:cNvPr id="89" name="Rectángulo 88">
            <a:extLst>
              <a:ext uri="{FF2B5EF4-FFF2-40B4-BE49-F238E27FC236}">
                <a16:creationId xmlns:a16="http://schemas.microsoft.com/office/drawing/2014/main" id="{4C32E33F-3725-4008-AF26-A922324C93E0}"/>
              </a:ext>
            </a:extLst>
          </p:cNvPr>
          <p:cNvSpPr/>
          <p:nvPr/>
        </p:nvSpPr>
        <p:spPr>
          <a:xfrm>
            <a:off x="-107397" y="-130792"/>
            <a:ext cx="57118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</a:rPr>
              <a:t>¡Gira la botella!</a:t>
            </a:r>
          </a:p>
          <a:p>
            <a:pPr algn="ctr"/>
            <a:r>
              <a:rPr lang="es-E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</a:rPr>
              <a:t>EL HUASITO Pide:</a:t>
            </a:r>
            <a:endParaRPr lang="es-E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9</Words>
  <Application>Microsoft Office PowerPoint</Application>
  <PresentationFormat>Panorámica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Showcard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Darlin</dc:creator>
  <cp:lastModifiedBy>Bernardita Robles I</cp:lastModifiedBy>
  <cp:revision>37</cp:revision>
  <dcterms:created xsi:type="dcterms:W3CDTF">2019-07-18T02:13:39Z</dcterms:created>
  <dcterms:modified xsi:type="dcterms:W3CDTF">2021-08-31T04:24:18Z</dcterms:modified>
</cp:coreProperties>
</file>